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7D0EB87-9BCD-D6ED-A610-5C83D6B48D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C1563AB2-F307-B07C-7306-E86E7AF2B7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9EDDFB5-88D1-72F8-3672-A30ABDA14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EE6CF-1306-4C67-935F-87178C014F29}" type="datetimeFigureOut">
              <a:rPr lang="ar-SA" smtClean="0"/>
              <a:t>13/04/47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633CEFD-E0F7-691E-7F5C-ADC5848A7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9E6F82E-327D-231A-4C57-6FEB0CB39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55D6D-9741-4B30-B13D-8EACF179CB8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6753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FE580EA-08AC-5907-F0D3-90278DA27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8B95A31-065D-F3C8-8FBD-20D6AA569A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B6C9BCD-D5D1-A09F-BF65-6211E694C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EE6CF-1306-4C67-935F-87178C014F29}" type="datetimeFigureOut">
              <a:rPr lang="ar-SA" smtClean="0"/>
              <a:t>13/04/47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44E7741-F8B4-C701-4B74-6AF6A3E2D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009CAA1-B6CF-54CC-174C-725F429BB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55D6D-9741-4B30-B13D-8EACF179CB8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31393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283E3C0C-58B3-C995-87E5-9712DAAEF4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6F39E63A-6A57-AF4D-0877-812009F2A8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A10AAF7-1322-1564-C602-073A02A9C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EE6CF-1306-4C67-935F-87178C014F29}" type="datetimeFigureOut">
              <a:rPr lang="ar-SA" smtClean="0"/>
              <a:t>13/04/47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C1E16B0-65E8-CD27-903C-CE929010C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5880CBE-34F9-A642-5E77-AE8C311DD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55D6D-9741-4B30-B13D-8EACF179CB8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353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B9EEF85-F1D4-62AB-96D0-91843CF58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5608187-5D92-1144-F766-13B4D1A5E1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D19649E-EBFC-E7EA-41BC-CEBAC57BA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EE6CF-1306-4C67-935F-87178C014F29}" type="datetimeFigureOut">
              <a:rPr lang="ar-SA" smtClean="0"/>
              <a:t>13/04/47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5C96301-397B-533C-1F25-B01B2B743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646C1C4-CC76-A5E8-B4A9-5C234416E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55D6D-9741-4B30-B13D-8EACF179CB8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28514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88C35CA-8F55-F5C1-5970-5683402721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4C349CB-ACC4-1E96-0522-DCC9A9F86A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D1A43F2-13F1-1DF4-C9B0-78561AB90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EE6CF-1306-4C67-935F-87178C014F29}" type="datetimeFigureOut">
              <a:rPr lang="ar-SA" smtClean="0"/>
              <a:t>13/04/47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595CA25-7DB2-7DBE-982B-D4B79C6F2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A582231-1B6A-D900-33B3-6AB6513AE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55D6D-9741-4B30-B13D-8EACF179CB8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77556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1D8E7EC-5D0F-1975-DBF2-DF0F652A6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55D6DB8-9C46-FB1C-6010-DB5F0EB45C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4BE340F0-AD8B-B3C8-6B0F-1CE42FCC67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4242CC6-1234-09C6-0D46-20AC05D6E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EE6CF-1306-4C67-935F-87178C014F29}" type="datetimeFigureOut">
              <a:rPr lang="ar-SA" smtClean="0"/>
              <a:t>13/04/47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6B0CE52-2DF9-BD00-3591-71CF29554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929E180-10A0-E52C-DF54-E085B4131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55D6D-9741-4B30-B13D-8EACF179CB8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42064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703C565-5695-2459-9482-AAF15D2E2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F8E1EC1-0FB3-BF55-9772-68E3D7B634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E310971F-EA1B-508C-B2F2-EB6C6D77E1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A4BC01E3-DB94-D648-ED6E-AC94704A03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A0305889-B057-15A9-85BD-49F78181F0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75BF7BC3-F484-DEE5-7C69-4B9698622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EE6CF-1306-4C67-935F-87178C014F29}" type="datetimeFigureOut">
              <a:rPr lang="ar-SA" smtClean="0"/>
              <a:t>13/04/47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415E6E84-FA4B-97A5-45DC-4AC716877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AD2B3B72-57D7-A5E4-CFE6-1DCAD32E1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55D6D-9741-4B30-B13D-8EACF179CB8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8340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5B08C41-007B-93FC-4BAC-D5DF4BDA4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D707C42D-791A-07C3-0652-7F95F5373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EE6CF-1306-4C67-935F-87178C014F29}" type="datetimeFigureOut">
              <a:rPr lang="ar-SA" smtClean="0"/>
              <a:t>13/04/47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E11A4131-B186-ED95-1C8A-AB6B86E28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7E82ECC0-045C-FE2A-BF09-1FA50D1EB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55D6D-9741-4B30-B13D-8EACF179CB8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22620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19F0A1BC-5F8A-9A00-2376-5EFEAF6C3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EE6CF-1306-4C67-935F-87178C014F29}" type="datetimeFigureOut">
              <a:rPr lang="ar-SA" smtClean="0"/>
              <a:t>13/04/47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A0858893-A0E6-3325-62AA-783E9A8FD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C37D6418-0337-70A4-6958-99FFD9B5F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55D6D-9741-4B30-B13D-8EACF179CB8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55401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1736612-9381-D083-2517-58A143F53D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F47EB12-20CA-B6A6-2DCA-D9572324ED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170F99C-6AAE-6456-5B27-2A496A7E6B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89B08D2-A8D0-F80F-A418-6FBB95FF6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EE6CF-1306-4C67-935F-87178C014F29}" type="datetimeFigureOut">
              <a:rPr lang="ar-SA" smtClean="0"/>
              <a:t>13/04/47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42AA07F-D41D-88F6-E728-21855B257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B073E53-41F2-9304-7D88-3D45A49D9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55D6D-9741-4B30-B13D-8EACF179CB8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8315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C8FB46D-AC29-CCAF-2BB0-B2392B7AF8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1AA69FD0-0E20-28E4-09A8-9D3ACF2EFF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7AEC0EDB-B3FF-27C9-DB97-68BF137D7E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73AD1E4-E980-BD9B-5248-71AB48FBF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EE6CF-1306-4C67-935F-87178C014F29}" type="datetimeFigureOut">
              <a:rPr lang="ar-SA" smtClean="0"/>
              <a:t>13/04/47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DFA0DF6-4838-73F1-6007-94DD7C856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2F2E607-3D73-FC3D-565A-7DEB2181A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55D6D-9741-4B30-B13D-8EACF179CB8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01659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494C7F59-0187-58DC-8459-C379BA990B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54C227D-68AA-BE3F-7E3E-79726D2569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E0DFFD6-CF67-E807-473D-BF16BBD88D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EE6CF-1306-4C67-935F-87178C014F29}" type="datetimeFigureOut">
              <a:rPr lang="ar-SA" smtClean="0"/>
              <a:t>13/04/47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5FA3BA6-3118-2207-0E85-AC90CED617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0D183C0-E32E-921D-9066-0F4274B48C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255D6D-9741-4B30-B13D-8EACF179CB8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89147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3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81B2636-9BBA-F8F7-DF6D-635DDDF7F2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4177" y="1139252"/>
            <a:ext cx="9144000" cy="5261547"/>
          </a:xfrm>
        </p:spPr>
        <p:txBody>
          <a:bodyPr>
            <a:noAutofit/>
          </a:bodyPr>
          <a:lstStyle/>
          <a:p>
            <a:pPr algn="r"/>
            <a:r>
              <a:rPr lang="ar-SA" sz="2000" dirty="0">
                <a:cs typeface="AL-Mohanad Bold" pitchFamily="2" charset="-78"/>
              </a:rPr>
              <a:t>تعلن التنمية الأهلية بالكلابية عن بدء استقبال طلبات الترشح لعضوية مجلس إدارة الجمعية، حيث يمكن للراغبين في الترشح تقديم طلباتهم ابتداءً من تاريخ 05 / 10 / 2025 م وحتى تاريخ 13 / 10 / 2025 م وتشترط الجمعية في طلبات الترشح توافر الشروط اللازمة والمنصوص عليها في النظام الأساسي للجمعية كما يلي:</a:t>
            </a:r>
            <a:br>
              <a:rPr lang="ar-SA" sz="2000" dirty="0">
                <a:cs typeface="AL-Mohanad Bold" pitchFamily="2" charset="-78"/>
              </a:rPr>
            </a:br>
            <a:r>
              <a:rPr lang="ar-SA" sz="2000" dirty="0">
                <a:cs typeface="AL-Mohanad Bold" pitchFamily="2" charset="-78"/>
              </a:rPr>
              <a:t>- أن يكون سعودياً.</a:t>
            </a:r>
            <a:br>
              <a:rPr lang="ar-SA" sz="2000" dirty="0">
                <a:cs typeface="AL-Mohanad Bold" pitchFamily="2" charset="-78"/>
              </a:rPr>
            </a:br>
            <a:r>
              <a:rPr lang="ar-SA" sz="2000" dirty="0">
                <a:cs typeface="AL-Mohanad Bold" pitchFamily="2" charset="-78"/>
              </a:rPr>
              <a:t>- أن يكون كامل الأهلية.</a:t>
            </a:r>
            <a:br>
              <a:rPr lang="ar-SA" sz="2000" dirty="0">
                <a:cs typeface="AL-Mohanad Bold" pitchFamily="2" charset="-78"/>
              </a:rPr>
            </a:br>
            <a:r>
              <a:rPr lang="ar-SA" sz="2000" dirty="0">
                <a:cs typeface="AL-Mohanad Bold" pitchFamily="2" charset="-78"/>
              </a:rPr>
              <a:t>أن يكون حسن السيرة والسلوك.</a:t>
            </a:r>
            <a:br>
              <a:rPr lang="ar-SA" sz="2000" dirty="0">
                <a:cs typeface="AL-Mohanad Bold" pitchFamily="2" charset="-78"/>
              </a:rPr>
            </a:br>
            <a:r>
              <a:rPr lang="ar-SA" sz="2000" dirty="0">
                <a:cs typeface="AL-Mohanad Bold" pitchFamily="2" charset="-78"/>
              </a:rPr>
              <a:t>- أن يحمل عضوية الجمعية العمومية مدةً لا تقل عن ستة أشهر.</a:t>
            </a:r>
            <a:br>
              <a:rPr lang="ar-SA" sz="2000" dirty="0">
                <a:cs typeface="AL-Mohanad Bold" pitchFamily="2" charset="-78"/>
              </a:rPr>
            </a:br>
            <a:r>
              <a:rPr lang="ar-SA" sz="2000" dirty="0">
                <a:cs typeface="AL-Mohanad Bold" pitchFamily="2" charset="-78"/>
              </a:rPr>
              <a:t>- ألا يقل عمره عن (21) سنة.</a:t>
            </a:r>
            <a:br>
              <a:rPr lang="ar-SA" sz="2000" dirty="0">
                <a:cs typeface="AL-Mohanad Bold" pitchFamily="2" charset="-78"/>
              </a:rPr>
            </a:br>
            <a:r>
              <a:rPr lang="ar-SA" sz="2000" dirty="0">
                <a:cs typeface="AL-Mohanad Bold" pitchFamily="2" charset="-78"/>
              </a:rPr>
              <a:t>- ألا يكون من الموظفين في المركز أو وحدة المنظمات غير الربحية في الجهة المشرفة. </a:t>
            </a:r>
            <a:br>
              <a:rPr lang="ar-SA" sz="2000" dirty="0">
                <a:cs typeface="AL-Mohanad Bold" pitchFamily="2" charset="-78"/>
              </a:rPr>
            </a:br>
            <a:r>
              <a:rPr lang="ar-SA" sz="2000" dirty="0">
                <a:cs typeface="AL-Mohanad Bold" pitchFamily="2" charset="-78"/>
              </a:rPr>
              <a:t>- الالتزام بسداد رسوم العضوية.</a:t>
            </a:r>
            <a:br>
              <a:rPr lang="ar-SA" sz="2000" dirty="0">
                <a:cs typeface="AL-Mohanad Bold" pitchFamily="2" charset="-78"/>
              </a:rPr>
            </a:br>
            <a:r>
              <a:rPr lang="ar-SA" sz="2000" dirty="0">
                <a:cs typeface="AL-Mohanad Bold" pitchFamily="2" charset="-78"/>
              </a:rPr>
              <a:t>- ألا يكون قد صدر في حقه حكم نهائي بإدانته في جريمة مخلة بالشرف والأمانة ما لم يكن قد رُدَّ إليه اعتباره.</a:t>
            </a:r>
            <a:br>
              <a:rPr lang="ar-SA" sz="2000" dirty="0">
                <a:cs typeface="AL-Mohanad Bold" pitchFamily="2" charset="-78"/>
              </a:rPr>
            </a:br>
            <a:r>
              <a:rPr lang="ar-SA" sz="2000" dirty="0">
                <a:cs typeface="AL-Mohanad Bold" pitchFamily="2" charset="-78"/>
              </a:rPr>
              <a:t>- أن يقدم طلب العضوية للجمعية عبر الباركود الالكتروني أو زيارة مقر الجمعية .</a:t>
            </a:r>
            <a:br>
              <a:rPr lang="ar-SA" sz="2000" dirty="0">
                <a:cs typeface="AL-Mohanad Bold" pitchFamily="2" charset="-78"/>
              </a:rPr>
            </a:br>
            <a:endParaRPr lang="ar-SA" sz="2000" dirty="0">
              <a:cs typeface="AL-Mohanad Bold" pitchFamily="2" charset="-78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6491EBB0-C172-0C99-371A-B5E1D512DB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4177" y="457201"/>
            <a:ext cx="4490664" cy="2133600"/>
          </a:xfrm>
          <a:prstGeom prst="rect">
            <a:avLst/>
          </a:prstGeom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CFDBECFD-27C9-4FB1-1CB7-62D47E477B0E}"/>
              </a:ext>
            </a:extLst>
          </p:cNvPr>
          <p:cNvSpPr txBox="1"/>
          <p:nvPr/>
        </p:nvSpPr>
        <p:spPr>
          <a:xfrm>
            <a:off x="7689954" y="457201"/>
            <a:ext cx="3822492" cy="126188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900" b="1" dirty="0">
                <a:cs typeface="AL-Mohanad Bold" pitchFamily="2" charset="-78"/>
              </a:rPr>
              <a:t>المملكة العربية السعودية </a:t>
            </a:r>
          </a:p>
          <a:p>
            <a:r>
              <a:rPr lang="ar-SA" sz="1900" b="1" dirty="0">
                <a:cs typeface="AL-Mohanad Bold" pitchFamily="2" charset="-78"/>
              </a:rPr>
              <a:t>المركز الوطني لتنمية القطاع غير الربحي</a:t>
            </a:r>
          </a:p>
          <a:p>
            <a:r>
              <a:rPr lang="ar-SA" sz="1900" b="1" dirty="0">
                <a:cs typeface="AL-Mohanad Bold" pitchFamily="2" charset="-78"/>
              </a:rPr>
              <a:t>جمعية التنمية الأهلية بالكلابية </a:t>
            </a:r>
          </a:p>
          <a:p>
            <a:r>
              <a:rPr lang="ar-SA" sz="1900" b="1" dirty="0">
                <a:cs typeface="AL-Mohanad Bold" pitchFamily="2" charset="-78"/>
              </a:rPr>
              <a:t>رقم الترخيص : </a:t>
            </a:r>
            <a:r>
              <a:rPr lang="en-US" sz="1900" b="1" dirty="0">
                <a:cs typeface="AL-Mohanad Bold" pitchFamily="2" charset="-78"/>
              </a:rPr>
              <a:t>4166</a:t>
            </a:r>
            <a:endParaRPr lang="ar-SA" sz="1900" b="1" dirty="0">
              <a:cs typeface="AL-Mohanad Bold" pitchFamily="2" charset="-78"/>
            </a:endParaRP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C0F0525B-C719-4544-7D8E-9C78DFDC50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38397" y="5538866"/>
            <a:ext cx="1139252" cy="1139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750786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181</Words>
  <Application>Microsoft Office PowerPoint</Application>
  <PresentationFormat>شاشة عريضة</PresentationFormat>
  <Paragraphs>5</Paragraphs>
  <Slides>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6" baseType="lpstr">
      <vt:lpstr>AL-Mohanad Bold</vt:lpstr>
      <vt:lpstr>Arial</vt:lpstr>
      <vt:lpstr>Calibri</vt:lpstr>
      <vt:lpstr>Calibri Light</vt:lpstr>
      <vt:lpstr>نسق Office</vt:lpstr>
      <vt:lpstr>تعلن التنمية الأهلية بالكلابية عن بدء استقبال طلبات الترشح لعضوية مجلس إدارة الجمعية، حيث يمكن للراغبين في الترشح تقديم طلباتهم ابتداءً من تاريخ 05 / 10 / 2025 م وحتى تاريخ 13 / 10 / 2025 م وتشترط الجمعية في طلبات الترشح توافر الشروط اللازمة والمنصوص عليها في النظام الأساسي للجمعية كما يلي: - أن يكون سعودياً. - أن يكون كامل الأهلية. أن يكون حسن السيرة والسلوك. - أن يحمل عضوية الجمعية العمومية مدةً لا تقل عن ستة أشهر. - ألا يقل عمره عن (21) سنة. - ألا يكون من الموظفين في المركز أو وحدة المنظمات غير الربحية في الجهة المشرفة.  - الالتزام بسداد رسوم العضوية. - ألا يكون قد صدر في حقه حكم نهائي بإدانته في جريمة مخلة بالشرف والأمانة ما لم يكن قد رُدَّ إليه اعتباره. - أن يقدم طلب العضوية للجمعية عبر الباركود الالكتروني أو زيارة مقر الجمعية 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DEEL-PC</dc:creator>
  <cp:lastModifiedBy>DEEL-PC</cp:lastModifiedBy>
  <cp:revision>2</cp:revision>
  <dcterms:created xsi:type="dcterms:W3CDTF">2025-10-05T07:20:57Z</dcterms:created>
  <dcterms:modified xsi:type="dcterms:W3CDTF">2025-10-05T09:13:32Z</dcterms:modified>
</cp:coreProperties>
</file>